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8000345" cy="1800034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54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54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899795" indent="0" algn="ctr">
              <a:buNone/>
              <a:defRPr sz="3935"/>
            </a:lvl2pPr>
            <a:lvl3pPr marL="1800225" indent="0" algn="ctr">
              <a:buNone/>
              <a:defRPr sz="3545"/>
            </a:lvl3pPr>
            <a:lvl4pPr marL="2700020" indent="0" algn="ctr">
              <a:buNone/>
              <a:defRPr sz="3150"/>
            </a:lvl4pPr>
            <a:lvl5pPr marL="3600450" indent="0" algn="ctr">
              <a:buNone/>
              <a:defRPr sz="3150"/>
            </a:lvl5pPr>
            <a:lvl6pPr marL="4500245" indent="0" algn="ctr">
              <a:buNone/>
              <a:defRPr sz="3150"/>
            </a:lvl6pPr>
            <a:lvl7pPr marL="5400040" indent="0" algn="ctr">
              <a:buNone/>
              <a:defRPr sz="3150"/>
            </a:lvl7pPr>
            <a:lvl8pPr marL="6300470" indent="0" algn="ctr">
              <a:buNone/>
              <a:defRPr sz="3150"/>
            </a:lvl8pPr>
            <a:lvl9pPr marL="7200265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899795" indent="0">
              <a:buNone/>
              <a:defRPr sz="3935">
                <a:solidFill>
                  <a:schemeClr val="tx1">
                    <a:tint val="75000"/>
                  </a:schemeClr>
                </a:solidFill>
              </a:defRPr>
            </a:lvl2pPr>
            <a:lvl3pPr marL="1800225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3pPr>
            <a:lvl4pPr marL="27000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45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45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04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47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265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899795" indent="0">
              <a:buNone/>
              <a:defRPr sz="3935" b="1"/>
            </a:lvl2pPr>
            <a:lvl3pPr marL="1800225" indent="0">
              <a:buNone/>
              <a:defRPr sz="3545" b="1"/>
            </a:lvl3pPr>
            <a:lvl4pPr marL="2700020" indent="0">
              <a:buNone/>
              <a:defRPr sz="3150" b="1"/>
            </a:lvl4pPr>
            <a:lvl5pPr marL="3600450" indent="0">
              <a:buNone/>
              <a:defRPr sz="3150" b="1"/>
            </a:lvl5pPr>
            <a:lvl6pPr marL="4500245" indent="0">
              <a:buNone/>
              <a:defRPr sz="3150" b="1"/>
            </a:lvl6pPr>
            <a:lvl7pPr marL="5400040" indent="0">
              <a:buNone/>
              <a:defRPr sz="3150" b="1"/>
            </a:lvl7pPr>
            <a:lvl8pPr marL="6300470" indent="0">
              <a:buNone/>
              <a:defRPr sz="3150" b="1"/>
            </a:lvl8pPr>
            <a:lvl9pPr marL="7200265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899795" indent="0">
              <a:buNone/>
              <a:defRPr sz="3935" b="1"/>
            </a:lvl2pPr>
            <a:lvl3pPr marL="1800225" indent="0">
              <a:buNone/>
              <a:defRPr sz="3545" b="1"/>
            </a:lvl3pPr>
            <a:lvl4pPr marL="2700020" indent="0">
              <a:buNone/>
              <a:defRPr sz="3150" b="1"/>
            </a:lvl4pPr>
            <a:lvl5pPr marL="3600450" indent="0">
              <a:buNone/>
              <a:defRPr sz="3150" b="1"/>
            </a:lvl5pPr>
            <a:lvl6pPr marL="4500245" indent="0">
              <a:buNone/>
              <a:defRPr sz="3150" b="1"/>
            </a:lvl6pPr>
            <a:lvl7pPr marL="5400040" indent="0">
              <a:buNone/>
              <a:defRPr sz="3150" b="1"/>
            </a:lvl7pPr>
            <a:lvl8pPr marL="6300470" indent="0">
              <a:buNone/>
              <a:defRPr sz="3150" b="1"/>
            </a:lvl8pPr>
            <a:lvl9pPr marL="7200265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0"/>
            </a:lvl2pPr>
            <a:lvl3pPr>
              <a:defRPr sz="4725"/>
            </a:lvl3pPr>
            <a:lvl4pPr>
              <a:defRPr sz="3935"/>
            </a:lvl4pPr>
            <a:lvl5pPr>
              <a:defRPr sz="3935"/>
            </a:lvl5pPr>
            <a:lvl6pPr>
              <a:defRPr sz="3935"/>
            </a:lvl6pPr>
            <a:lvl7pPr>
              <a:defRPr sz="3935"/>
            </a:lvl7pPr>
            <a:lvl8pPr>
              <a:defRPr sz="3935"/>
            </a:lvl8pPr>
            <a:lvl9pPr>
              <a:defRPr sz="39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899795" indent="0">
              <a:buNone/>
              <a:defRPr sz="2755"/>
            </a:lvl2pPr>
            <a:lvl3pPr marL="1800225" indent="0">
              <a:buNone/>
              <a:defRPr sz="2360"/>
            </a:lvl3pPr>
            <a:lvl4pPr marL="2700020" indent="0">
              <a:buNone/>
              <a:defRPr sz="1970"/>
            </a:lvl4pPr>
            <a:lvl5pPr marL="3600450" indent="0">
              <a:buNone/>
              <a:defRPr sz="1970"/>
            </a:lvl5pPr>
            <a:lvl6pPr marL="4500245" indent="0">
              <a:buNone/>
              <a:defRPr sz="1970"/>
            </a:lvl6pPr>
            <a:lvl7pPr marL="5400040" indent="0">
              <a:buNone/>
              <a:defRPr sz="1970"/>
            </a:lvl7pPr>
            <a:lvl8pPr marL="6300470" indent="0">
              <a:buNone/>
              <a:defRPr sz="1970"/>
            </a:lvl8pPr>
            <a:lvl9pPr marL="7200265" indent="0">
              <a:buNone/>
              <a:defRPr sz="19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899795" indent="0">
              <a:buNone/>
              <a:defRPr sz="5510"/>
            </a:lvl2pPr>
            <a:lvl3pPr marL="1800225" indent="0">
              <a:buNone/>
              <a:defRPr sz="4725"/>
            </a:lvl3pPr>
            <a:lvl4pPr marL="2700020" indent="0">
              <a:buNone/>
              <a:defRPr sz="3935"/>
            </a:lvl4pPr>
            <a:lvl5pPr marL="3600450" indent="0">
              <a:buNone/>
              <a:defRPr sz="3935"/>
            </a:lvl5pPr>
            <a:lvl6pPr marL="4500245" indent="0">
              <a:buNone/>
              <a:defRPr sz="3935"/>
            </a:lvl6pPr>
            <a:lvl7pPr marL="5400040" indent="0">
              <a:buNone/>
              <a:defRPr sz="3935"/>
            </a:lvl7pPr>
            <a:lvl8pPr marL="6300470" indent="0">
              <a:buNone/>
              <a:defRPr sz="3935"/>
            </a:lvl8pPr>
            <a:lvl9pPr marL="7200265" indent="0">
              <a:buNone/>
              <a:defRPr sz="393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899795" indent="0">
              <a:buNone/>
              <a:defRPr sz="2755"/>
            </a:lvl2pPr>
            <a:lvl3pPr marL="1800225" indent="0">
              <a:buNone/>
              <a:defRPr sz="2360"/>
            </a:lvl3pPr>
            <a:lvl4pPr marL="2700020" indent="0">
              <a:buNone/>
              <a:defRPr sz="1970"/>
            </a:lvl4pPr>
            <a:lvl5pPr marL="3600450" indent="0">
              <a:buNone/>
              <a:defRPr sz="1970"/>
            </a:lvl5pPr>
            <a:lvl6pPr marL="4500245" indent="0">
              <a:buNone/>
              <a:defRPr sz="1970"/>
            </a:lvl6pPr>
            <a:lvl7pPr marL="5400040" indent="0">
              <a:buNone/>
              <a:defRPr sz="1970"/>
            </a:lvl7pPr>
            <a:lvl8pPr marL="6300470" indent="0">
              <a:buNone/>
              <a:defRPr sz="1970"/>
            </a:lvl8pPr>
            <a:lvl9pPr marL="7200265" indent="0">
              <a:buNone/>
              <a:defRPr sz="19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800225" rtl="0" eaLnBrk="1" latinLnBrk="0" hangingPunct="1">
        <a:lnSpc>
          <a:spcPct val="90000"/>
        </a:lnSpc>
        <a:spcBef>
          <a:spcPct val="0"/>
        </a:spcBef>
        <a:buNone/>
        <a:defRPr sz="86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15" indent="-450215" algn="l" defTabSz="1800225" rtl="0" eaLnBrk="1" latinLnBrk="0" hangingPunct="1">
        <a:lnSpc>
          <a:spcPct val="90000"/>
        </a:lnSpc>
        <a:spcBef>
          <a:spcPts val="1970"/>
        </a:spcBef>
        <a:buFont typeface="Arial" panose="020B0604020202020204" pitchFamily="34" charset="0"/>
        <a:buChar char="•"/>
        <a:defRPr sz="5510" kern="1200">
          <a:solidFill>
            <a:schemeClr val="tx1"/>
          </a:solidFill>
          <a:latin typeface="+mn-lt"/>
          <a:ea typeface="+mn-ea"/>
          <a:cs typeface="+mn-cs"/>
        </a:defRPr>
      </a:lvl1pPr>
      <a:lvl2pPr marL="135001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4980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935" kern="1200">
          <a:solidFill>
            <a:schemeClr val="tx1"/>
          </a:solidFill>
          <a:latin typeface="+mn-lt"/>
          <a:ea typeface="+mn-ea"/>
          <a:cs typeface="+mn-cs"/>
        </a:defRPr>
      </a:lvl3pPr>
      <a:lvl4pPr marL="315023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4pPr>
      <a:lvl5pPr marL="405003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5pPr>
      <a:lvl6pPr marL="495046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6pPr>
      <a:lvl7pPr marL="5850255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7pPr>
      <a:lvl8pPr marL="675005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8pPr>
      <a:lvl9pPr marL="7650480" indent="-450215" algn="l" defTabSz="1800225" rtl="0" eaLnBrk="1" latinLnBrk="0" hangingPunct="1">
        <a:lnSpc>
          <a:spcPct val="90000"/>
        </a:lnSpc>
        <a:spcBef>
          <a:spcPts val="985"/>
        </a:spcBef>
        <a:buFont typeface="Arial" panose="020B0604020202020204" pitchFamily="34" charset="0"/>
        <a:buChar char="•"/>
        <a:defRPr sz="3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1pPr>
      <a:lvl2pPr marL="89979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2pPr>
      <a:lvl3pPr marL="180022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3pPr>
      <a:lvl4pPr marL="270002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4pPr>
      <a:lvl5pPr marL="360045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5pPr>
      <a:lvl6pPr marL="450024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6pPr>
      <a:lvl7pPr marL="540004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7pPr>
      <a:lvl8pPr marL="6300470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8pPr>
      <a:lvl9pPr marL="7200265" algn="l" defTabSz="1800225" rtl="0" eaLnBrk="1" latinLnBrk="0" hangingPunct="1">
        <a:defRPr sz="3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RbCL"/>
          <p:cNvPicPr>
            <a:picLocks noChangeAspect="1"/>
          </p:cNvPicPr>
          <p:nvPr/>
        </p:nvPicPr>
        <p:blipFill>
          <a:blip r:embed="rId1"/>
          <a:srcRect l="8929" t="28689" r="3570" b="33299"/>
          <a:stretch>
            <a:fillRect/>
          </a:stretch>
        </p:blipFill>
        <p:spPr>
          <a:xfrm rot="10800000">
            <a:off x="4164965" y="10018395"/>
            <a:ext cx="6587490" cy="2146300"/>
          </a:xfrm>
          <a:prstGeom prst="rect">
            <a:avLst/>
          </a:prstGeom>
        </p:spPr>
      </p:pic>
      <p:pic>
        <p:nvPicPr>
          <p:cNvPr id="20" name="图片 19" descr="α-myc-blot"/>
          <p:cNvPicPr>
            <a:picLocks noChangeAspect="1"/>
          </p:cNvPicPr>
          <p:nvPr/>
        </p:nvPicPr>
        <p:blipFill>
          <a:blip r:embed="rId2"/>
          <a:srcRect l="12756" t="39600" b="40685"/>
          <a:stretch>
            <a:fillRect/>
          </a:stretch>
        </p:blipFill>
        <p:spPr>
          <a:xfrm>
            <a:off x="2832100" y="2827655"/>
            <a:ext cx="5760000" cy="178971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52212" y="13336442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4—figure supplement 7—source data 1. PowerPoint file containing original western blots for Figure 4—figure supplement 7, indicating the relevant bands and treatments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2100" y="3025140"/>
            <a:ext cx="5760085" cy="976630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4904740" y="10475595"/>
            <a:ext cx="5697855" cy="821690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10" name="组合 9"/>
          <p:cNvGrpSpPr/>
          <p:nvPr/>
        </p:nvGrpSpPr>
        <p:grpSpPr>
          <a:xfrm>
            <a:off x="10149674" y="3025426"/>
            <a:ext cx="6272600" cy="3466138"/>
            <a:chOff x="21059362" y="35879581"/>
            <a:chExt cx="11986753" cy="58100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9362" y="35879581"/>
              <a:ext cx="11986751" cy="5810048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22211129" y="37826928"/>
              <a:ext cx="10834986" cy="2001793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1228" y="1164773"/>
            <a:ext cx="7322875" cy="15661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9488" y="1205068"/>
            <a:ext cx="7322875" cy="15661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662" y="8193571"/>
            <a:ext cx="7322875" cy="156616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87575" y="6277779"/>
            <a:ext cx="2089416" cy="536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myc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874089" y="6546192"/>
            <a:ext cx="2089416" cy="536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CCB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04110" y="12159084"/>
            <a:ext cx="2089416" cy="536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 descr="α-myc-marker"/>
          <p:cNvPicPr>
            <a:picLocks noChangeAspect="1"/>
          </p:cNvPicPr>
          <p:nvPr/>
        </p:nvPicPr>
        <p:blipFill>
          <a:blip r:embed="rId5"/>
          <a:srcRect t="36813" r="83390" b="41041"/>
          <a:stretch>
            <a:fillRect/>
          </a:stretch>
        </p:blipFill>
        <p:spPr>
          <a:xfrm>
            <a:off x="1856105" y="2754630"/>
            <a:ext cx="975927" cy="1789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184</Words>
  <Application>WPS 演示</Application>
  <PresentationFormat>自定义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等线 Light</vt:lpstr>
      <vt:lpstr>Calibri Light</vt:lpstr>
      <vt:lpstr>等线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王鑫</cp:lastModifiedBy>
  <cp:revision>5</cp:revision>
  <dcterms:created xsi:type="dcterms:W3CDTF">2026-03-26T06:05:00Z</dcterms:created>
  <dcterms:modified xsi:type="dcterms:W3CDTF">2026-03-27T08:39:12Z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CE5F948A723D45D79ED1C1B4F6148FCA_12</vt:lpwstr>
  </property>
</Properties>
</file>